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5"/>
  </p:notesMasterIdLst>
  <p:sldIdLst>
    <p:sldId id="258" r:id="rId2"/>
    <p:sldId id="284" r:id="rId3"/>
    <p:sldId id="278" r:id="rId4"/>
    <p:sldId id="296" r:id="rId5"/>
    <p:sldId id="303" r:id="rId6"/>
    <p:sldId id="298" r:id="rId7"/>
    <p:sldId id="299" r:id="rId8"/>
    <p:sldId id="307" r:id="rId9"/>
    <p:sldId id="306" r:id="rId10"/>
    <p:sldId id="301" r:id="rId11"/>
    <p:sldId id="302" r:id="rId12"/>
    <p:sldId id="304" r:id="rId13"/>
    <p:sldId id="30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05" autoAdjust="0"/>
    <p:restoredTop sz="94444" autoAdjust="0"/>
  </p:normalViewPr>
  <p:slideViewPr>
    <p:cSldViewPr>
      <p:cViewPr varScale="1">
        <p:scale>
          <a:sx n="88" d="100"/>
          <a:sy n="88" d="100"/>
        </p:scale>
        <p:origin x="135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07628-68CC-4275-BDB2-ACCA0EEEDDBD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9FE27A-A823-43B6-AF27-F900CDA361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12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49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121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437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930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9FE27A-A823-43B6-AF27-F900CDA361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81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AB6EE-EAEA-4561-8880-8DF9D3AB286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5330952"/>
            <a:ext cx="841248" cy="841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Bismillah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1905000"/>
            <a:ext cx="8458200" cy="2109095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Times New Roman" pitchFamily="18" charset="0"/>
                <a:cs typeface="Times New Roman" pitchFamily="18" charset="0"/>
                <a:sym typeface="+mn-ea"/>
              </a:rPr>
              <a:t>Modern tools </a:t>
            </a:r>
            <a:endParaRPr lang="en-US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143000" y="1600200"/>
            <a:ext cx="7086600" cy="324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315" marR="922020" indent="0" algn="just">
              <a:lnSpc>
                <a:spcPct val="150000"/>
              </a:lnSpc>
              <a:buNone/>
            </a:pPr>
            <a:r>
              <a:rPr lang="en-US" sz="2200" i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Software Requirements dependence:</a:t>
            </a:r>
            <a:endParaRPr lang="en-US" sz="2200" u="sng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922020" indent="-285750" algn="just"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IDE: Android Studio 4.0.1 </a:t>
            </a:r>
            <a:endParaRPr lang="en-US" sz="2200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922020" indent="-285750" algn="just"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Programming 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language: </a:t>
            </a: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Python, Java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XML</a:t>
            </a:r>
          </a:p>
          <a:p>
            <a:pPr marL="285750" marR="922020" indent="-285750" algn="just"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Database: Firebase</a:t>
            </a:r>
          </a:p>
          <a:p>
            <a:pPr marL="285750" marR="922020" indent="-285750" algn="just"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Tools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: Android Studio, </a:t>
            </a: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IDLE ( python 3.6)</a:t>
            </a:r>
            <a:endParaRPr lang="en-US" sz="2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07315" indent="0">
              <a:spcBef>
                <a:spcPts val="775"/>
              </a:spcBef>
              <a:buNone/>
            </a:pPr>
            <a:r>
              <a:rPr lang="en-US" sz="2200" i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Hardware Requirements dependence: </a:t>
            </a:r>
            <a:endParaRPr lang="en-US" sz="2200" u="sng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spcBef>
                <a:spcPts val="775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Smart Mobile </a:t>
            </a:r>
            <a:r>
              <a:rPr lang="en-US" sz="22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Phone</a:t>
            </a:r>
            <a:endParaRPr lang="en-US" sz="2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u="sng" dirty="0">
                <a:latin typeface="Times New Roman" pitchFamily="18" charset="0"/>
                <a:cs typeface="Times New Roman" pitchFamily="18" charset="0"/>
                <a:sym typeface="+mn-ea"/>
              </a:rPr>
              <a:t>Benefits </a:t>
            </a:r>
            <a:endParaRPr lang="en-US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97500"/>
          </a:bodyPr>
          <a:lstStyle/>
          <a:p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300" dirty="0" smtClean="0">
              <a:cs typeface="Times New Roman" panose="02020603050405020304" pitchFamily="18" charset="0"/>
            </a:endParaRPr>
          </a:p>
          <a:p>
            <a:pPr lvl="0"/>
            <a:r>
              <a:rPr lang="en-US" sz="2300" dirty="0" smtClean="0">
                <a:cs typeface="Times New Roman" panose="02020603050405020304" pitchFamily="18" charset="0"/>
              </a:rPr>
              <a:t>The </a:t>
            </a:r>
            <a:r>
              <a:rPr lang="en-US" sz="2300" dirty="0">
                <a:cs typeface="Times New Roman" panose="02020603050405020304" pitchFamily="18" charset="0"/>
              </a:rPr>
              <a:t>output </a:t>
            </a:r>
            <a:r>
              <a:rPr lang="en-US" sz="2300" dirty="0" smtClean="0">
                <a:cs typeface="Times New Roman" panose="02020603050405020304" pitchFamily="18" charset="0"/>
              </a:rPr>
              <a:t>is in </a:t>
            </a:r>
            <a:r>
              <a:rPr lang="en-US" sz="2300" dirty="0">
                <a:cs typeface="Times New Roman" panose="02020603050405020304" pitchFamily="18" charset="0"/>
              </a:rPr>
              <a:t>verbal form to provide users with disabilities with the concept of detected objects and colors</a:t>
            </a:r>
            <a:r>
              <a:rPr lang="en-US" sz="2300" dirty="0" smtClean="0"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2300" dirty="0" smtClean="0">
              <a:cs typeface="Times New Roman" panose="02020603050405020304" pitchFamily="18" charset="0"/>
            </a:endParaRPr>
          </a:p>
          <a:p>
            <a:r>
              <a:rPr lang="en-US" sz="2300" dirty="0">
                <a:cs typeface="Times New Roman" panose="02020603050405020304" pitchFamily="18" charset="0"/>
              </a:rPr>
              <a:t>To save efforts ,resources and money by using this application. </a:t>
            </a:r>
            <a:endParaRPr lang="en-IE" sz="2300" dirty="0"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IE" sz="2300" dirty="0">
              <a:cs typeface="Times New Roman" panose="02020603050405020304" pitchFamily="18" charset="0"/>
            </a:endParaRPr>
          </a:p>
          <a:p>
            <a:pPr lvl="0"/>
            <a:r>
              <a:rPr lang="en-IE" sz="2300" dirty="0" smtClean="0">
                <a:cs typeface="Times New Roman" panose="02020603050405020304" pitchFamily="18" charset="0"/>
              </a:rPr>
              <a:t>Learning perspective</a:t>
            </a:r>
          </a:p>
          <a:p>
            <a:pPr marL="0" lvl="0" indent="0">
              <a:buNone/>
            </a:pPr>
            <a:r>
              <a:rPr lang="en-IE" sz="2300" dirty="0" smtClean="0">
                <a:cs typeface="Times New Roman" panose="02020603050405020304" pitchFamily="18" charset="0"/>
              </a:rPr>
              <a:t> </a:t>
            </a:r>
            <a:r>
              <a:rPr lang="en-US" sz="2300" dirty="0" smtClean="0">
                <a:cs typeface="Times New Roman" panose="02020603050405020304" pitchFamily="18" charset="0"/>
              </a:rPr>
              <a:t> </a:t>
            </a:r>
            <a:endParaRPr lang="en-US" sz="2300" dirty="0">
              <a:cs typeface="Times New Roman" panose="02020603050405020304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096962"/>
          </a:xfrm>
        </p:spPr>
        <p:txBody>
          <a:bodyPr>
            <a:normAutofit fontScale="90000"/>
          </a:bodyPr>
          <a:lstStyle/>
          <a:p>
            <a:r>
              <a:rPr lang="en-US" u="sng" dirty="0" smtClean="0">
                <a:latin typeface="Times New Roman" pitchFamily="18" charset="0"/>
                <a:cs typeface="Times New Roman" pitchFamily="18" charset="0"/>
                <a:sym typeface="+mn-ea"/>
              </a:rPr>
              <a:t/>
            </a:r>
            <a:br>
              <a:rPr lang="en-US" u="sng" dirty="0" smtClean="0">
                <a:latin typeface="Times New Roman" pitchFamily="18" charset="0"/>
                <a:cs typeface="Times New Roman" pitchFamily="18" charset="0"/>
                <a:sym typeface="+mn-ea"/>
              </a:rPr>
            </a:br>
            <a:r>
              <a:rPr lang="en-US" u="sng" dirty="0" smtClean="0">
                <a:latin typeface="Times New Roman" pitchFamily="18" charset="0"/>
                <a:cs typeface="Times New Roman" pitchFamily="18" charset="0"/>
                <a:sym typeface="+mn-ea"/>
              </a:rPr>
              <a:t>References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http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://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cs229.stanford.edu/proj2016/report/GongHeYang-Real-time%20Object%20Detection-report</a:t>
            </a:r>
          </a:p>
          <a:p>
            <a:r>
              <a:rPr lang="en-US" sz="2400" dirty="0"/>
              <a:t>https://</a:t>
            </a:r>
            <a:r>
              <a:rPr lang="en-US" sz="2400" dirty="0" smtClean="0"/>
              <a:t>www.divaportal.org/smash/get/diva2:1311057/FULLTEXT01</a:t>
            </a:r>
          </a:p>
          <a:p>
            <a:r>
              <a:rPr lang="en-US" sz="2400" dirty="0"/>
              <a:t>https://</a:t>
            </a:r>
            <a:r>
              <a:rPr lang="en-US" sz="2400" dirty="0" smtClean="0"/>
              <a:t>data-flair.training/blogs/project-in-python-colour-detection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700874"/>
            <a:ext cx="2633663" cy="69546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  <a:sym typeface="+mn-ea"/>
              </a:rPr>
              <a:t> 			</a:t>
            </a:r>
            <a:r>
              <a:rPr lang="en-US" sz="4400" b="0" u="sng" dirty="0" smtClean="0">
                <a:latin typeface="Times New Roman" pitchFamily="18" charset="0"/>
                <a:cs typeface="Times New Roman" pitchFamily="18" charset="0"/>
                <a:sym typeface="+mn-ea"/>
              </a:rPr>
              <a:t>Demo</a:t>
            </a:r>
            <a:endParaRPr lang="en-US" sz="4400" b="0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Object &amp; Color Detection 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43400" y="685799"/>
            <a:ext cx="2759756" cy="5853113"/>
          </a:xfrm>
        </p:spPr>
      </p:pic>
    </p:spTree>
    <p:extLst>
      <p:ext uri="{BB962C8B-B14F-4D97-AF65-F5344CB8AC3E}">
        <p14:creationId xmlns:p14="http://schemas.microsoft.com/office/powerpoint/2010/main" val="1919543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914400"/>
            <a:ext cx="1302336" cy="12984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958" y="-96699"/>
            <a:ext cx="8229600" cy="1143000"/>
          </a:xfrm>
        </p:spPr>
        <p:txBody>
          <a:bodyPr>
            <a:noAutofit/>
          </a:bodyPr>
          <a:lstStyle/>
          <a:p>
            <a:r>
              <a:rPr lang="en-IE" sz="2400" b="1" dirty="0"/>
              <a:t>Real Time Colour and Object detection </a:t>
            </a:r>
            <a:endParaRPr lang="en-US" sz="24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905000"/>
            <a:ext cx="8763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u="sng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Supervised </a:t>
            </a:r>
            <a:r>
              <a:rPr lang="en-US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Sadia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jaz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  <a:r>
              <a:rPr lang="en-US" sz="2000" b="1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endParaRPr lang="en-US" sz="20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Aqeela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Sultan (Fa17-BCS-072)</a:t>
            </a:r>
          </a:p>
          <a:p>
            <a:pPr algn="ctr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Ayesha Nawaz(FA17-BCS-088)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COMSATS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 Islamabad,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Attock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Campus</a:t>
            </a:r>
          </a:p>
        </p:txBody>
      </p:sp>
      <p:sp>
        <p:nvSpPr>
          <p:cNvPr id="9" name="Rectangle 8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 smtClean="0">
                <a:latin typeface="Times New Roman" pitchFamily="18" charset="0"/>
                <a:cs typeface="Times New Roman" pitchFamily="18" charset="0"/>
              </a:rPr>
              <a:t>Outline</a:t>
            </a:r>
            <a:endParaRPr lang="en-US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48600" cy="45259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Working Flow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Problem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statement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Objectives 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Interface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Modern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tools 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Benefits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E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96991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solidFill>
                  <a:schemeClr val="tx2">
                    <a:lumMod val="75000"/>
                  </a:schemeClr>
                </a:solidFill>
              </a:rPr>
              <a:t>______________</a:t>
            </a:r>
            <a:endParaRPr lang="en-US" sz="4400" u="sng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851535"/>
          </a:xfrm>
        </p:spPr>
        <p:txBody>
          <a:bodyPr/>
          <a:lstStyle/>
          <a:p>
            <a:r>
              <a:rPr lang="en-US" u="sng" dirty="0"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en-US" dirty="0"/>
              <a:t>   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67145" y="1066280"/>
            <a:ext cx="8305800" cy="4845942"/>
          </a:xfrm>
        </p:spPr>
        <p:txBody>
          <a:bodyPr>
            <a:normAutofit fontScale="97500" lnSpcReduction="10000"/>
          </a:bodyPr>
          <a:lstStyle/>
          <a:p>
            <a:endParaRPr lang="en-IE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/>
              <a:t>Object </a:t>
            </a:r>
            <a:r>
              <a:rPr lang="en-US" sz="2400" dirty="0" smtClean="0"/>
              <a:t>detection </a:t>
            </a:r>
            <a:r>
              <a:rPr lang="en-US" sz="2400" dirty="0"/>
              <a:t>is a largely forthcoming scope for detecting object using machine learning methods which are used for social and industrial applications. </a:t>
            </a: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Color </a:t>
            </a:r>
            <a:r>
              <a:rPr lang="en-US" sz="2400" dirty="0"/>
              <a:t>is a feature that has been heavily exploited in digital image processing, as it is a powerful tool that often facilitates the classification and identification of </a:t>
            </a:r>
            <a:r>
              <a:rPr lang="en-US" sz="2400" dirty="0" smtClean="0"/>
              <a:t>objects.</a:t>
            </a:r>
          </a:p>
          <a:p>
            <a:pPr marL="0" indent="0">
              <a:buNone/>
            </a:pP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utility is very easy, handy, portable and fantastic in use</a:t>
            </a:r>
            <a:r>
              <a:rPr lang="en-IE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IE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E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E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 can detect the object in an image/Camera View and Also know about the color of the object via text labelling or voice.</a:t>
            </a:r>
          </a:p>
          <a:p>
            <a:endParaRPr lang="en-IE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E" sz="2400" dirty="0" smtClean="0"/>
          </a:p>
          <a:p>
            <a:endParaRPr lang="en-US" sz="23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97162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60438"/>
          </a:xfrm>
        </p:spPr>
        <p:txBody>
          <a:bodyPr>
            <a:normAutofit/>
          </a:bodyPr>
          <a:lstStyle/>
          <a:p>
            <a:r>
              <a:rPr lang="en-US" dirty="0" smtClean="0"/>
              <a:t>Working flow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416" y="1219200"/>
            <a:ext cx="4589384" cy="5020220"/>
          </a:xfrm>
        </p:spPr>
      </p:pic>
      <p:sp>
        <p:nvSpPr>
          <p:cNvPr id="4" name="Rectangle 3"/>
          <p:cNvSpPr/>
          <p:nvPr/>
        </p:nvSpPr>
        <p:spPr>
          <a:xfrm>
            <a:off x="2182025" y="960438"/>
            <a:ext cx="4572000" cy="55165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Times New Roman" pitchFamily="18" charset="0"/>
                <a:cs typeface="Times New Roman" pitchFamily="18" charset="0"/>
                <a:sym typeface="+mn-ea"/>
              </a:rPr>
              <a:t>Problem statement</a:t>
            </a:r>
            <a:endParaRPr lang="en-US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85800" y="1600201"/>
            <a:ext cx="7772400" cy="4298950"/>
          </a:xfrm>
        </p:spPr>
        <p:txBody>
          <a:bodyPr>
            <a:normAutofit/>
          </a:bodyPr>
          <a:lstStyle/>
          <a:p>
            <a:r>
              <a:rPr lang="en-US" sz="2400" dirty="0"/>
              <a:t>M</a:t>
            </a:r>
            <a:r>
              <a:rPr lang="en-US" sz="2400" dirty="0" smtClean="0"/>
              <a:t>ultiple external devices </a:t>
            </a:r>
            <a:r>
              <a:rPr lang="en-US" sz="2400" dirty="0"/>
              <a:t>and </a:t>
            </a:r>
            <a:r>
              <a:rPr lang="en-US" sz="2400" dirty="0" smtClean="0"/>
              <a:t>mobile applications used </a:t>
            </a:r>
            <a:r>
              <a:rPr lang="en-US" sz="2400" dirty="0"/>
              <a:t>for object </a:t>
            </a:r>
            <a:r>
              <a:rPr lang="en-US" sz="2400" dirty="0" smtClean="0"/>
              <a:t>or color </a:t>
            </a:r>
            <a:r>
              <a:rPr lang="en-US" sz="2400" dirty="0"/>
              <a:t>detection</a:t>
            </a:r>
            <a:r>
              <a:rPr lang="en-US" sz="2400" dirty="0" smtClean="0"/>
              <a:t>.</a:t>
            </a:r>
          </a:p>
          <a:p>
            <a:pPr marL="0" indent="0">
              <a:buNone/>
            </a:pPr>
            <a:r>
              <a:rPr lang="en-US" sz="2400" dirty="0" smtClean="0"/>
              <a:t> </a:t>
            </a:r>
          </a:p>
          <a:p>
            <a:r>
              <a:rPr lang="en-US" sz="2400" dirty="0"/>
              <a:t>low vision </a:t>
            </a:r>
            <a:r>
              <a:rPr lang="en-US" sz="2400" dirty="0" smtClean="0"/>
              <a:t>user unable to read text labelling on screen.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The main problem if low vision and color blind user wants to recognize an object than how he/she will do it? By downloading multiple android apps for multiple purpose which is not the effective way and resources and a lot effort required.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chemeClr val="tx2">
                    <a:lumMod val="75000"/>
                  </a:schemeClr>
                </a:solidFill>
              </a:rPr>
              <a:t>_______________________________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1143000"/>
          </a:xfrm>
        </p:spPr>
        <p:txBody>
          <a:bodyPr/>
          <a:lstStyle/>
          <a:p>
            <a:r>
              <a:rPr lang="en-US" u="sng" dirty="0" smtClean="0">
                <a:latin typeface="Times New Roman" pitchFamily="18" charset="0"/>
                <a:cs typeface="Times New Roman" pitchFamily="18" charset="0"/>
                <a:sym typeface="+mn-ea"/>
              </a:rPr>
              <a:t>Objectives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  <a:sym typeface="+mn-ea"/>
              </a:rPr>
              <a:t>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457200" y="1646814"/>
            <a:ext cx="8229600" cy="4678363"/>
          </a:xfrm>
        </p:spPr>
        <p:txBody>
          <a:bodyPr>
            <a:normAutofit/>
          </a:bodyPr>
          <a:lstStyle/>
          <a:p>
            <a:pPr lvl="0"/>
            <a:endParaRPr lang="en-IE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cs typeface="Times New Roman" panose="02020603050405020304" pitchFamily="18" charset="0"/>
              </a:rPr>
              <a:t>T</a:t>
            </a:r>
            <a:r>
              <a:rPr lang="en-US" sz="2200" dirty="0" smtClean="0">
                <a:cs typeface="Times New Roman" panose="02020603050405020304" pitchFamily="18" charset="0"/>
              </a:rPr>
              <a:t>o dispose the need of dedicated gadgets, different wearable devices and also multiple use of android application.</a:t>
            </a:r>
          </a:p>
          <a:p>
            <a:pPr marL="0" indent="0">
              <a:buNone/>
            </a:pPr>
            <a:endParaRPr lang="en-IE" sz="2200" dirty="0" smtClean="0">
              <a:cs typeface="Times New Roman" panose="02020603050405020304" pitchFamily="18" charset="0"/>
            </a:endParaRPr>
          </a:p>
          <a:p>
            <a:pPr lvl="0"/>
            <a:r>
              <a:rPr lang="en-IE" sz="2200" dirty="0" smtClean="0">
                <a:cs typeface="Times New Roman" panose="02020603050405020304" pitchFamily="18" charset="0"/>
              </a:rPr>
              <a:t>To </a:t>
            </a:r>
            <a:r>
              <a:rPr lang="en-IE" sz="2200" dirty="0">
                <a:cs typeface="Times New Roman" panose="02020603050405020304" pitchFamily="18" charset="0"/>
              </a:rPr>
              <a:t>provide an application to the users </a:t>
            </a:r>
            <a:r>
              <a:rPr lang="en-US" sz="2200" dirty="0" smtClean="0">
                <a:cs typeface="Times New Roman" panose="02020603050405020304" pitchFamily="18" charset="0"/>
              </a:rPr>
              <a:t>to overcome visual disabilities.</a:t>
            </a:r>
          </a:p>
          <a:p>
            <a:pPr marL="0" lvl="0" indent="0">
              <a:buNone/>
            </a:pPr>
            <a:endParaRPr lang="en-US" sz="2200" dirty="0" smtClean="0">
              <a:cs typeface="Times New Roman" panose="02020603050405020304" pitchFamily="18" charset="0"/>
            </a:endParaRPr>
          </a:p>
          <a:p>
            <a:r>
              <a:rPr lang="en-US" sz="2200" dirty="0">
                <a:cs typeface="Times New Roman" panose="02020603050405020304" pitchFamily="18" charset="0"/>
              </a:rPr>
              <a:t>To improve each day lives of color blind and people with low vision and hearing. </a:t>
            </a:r>
          </a:p>
          <a:p>
            <a:pPr marL="0" lvl="0" indent="0">
              <a:buNone/>
            </a:pPr>
            <a:endParaRPr lang="en-US" sz="2200" dirty="0" smtClean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rgbClr val="1F497D">
                    <a:lumMod val="75000"/>
                  </a:srgbClr>
                </a:solidFill>
              </a:rPr>
              <a:t>_______________________________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66737" y="66531"/>
            <a:ext cx="3008313" cy="116205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  <a:sym typeface="+mn-ea"/>
              </a:rPr>
              <a:t> </a:t>
            </a:r>
            <a:r>
              <a:rPr lang="en-US" sz="4400" b="0" u="sng" dirty="0" smtClean="0">
                <a:latin typeface="Times New Roman" pitchFamily="18" charset="0"/>
                <a:cs typeface="Times New Roman" pitchFamily="18" charset="0"/>
                <a:sym typeface="+mn-ea"/>
              </a:rPr>
              <a:t>Interface</a:t>
            </a:r>
            <a:endParaRPr lang="en-US" sz="4400" b="0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User can easily start the application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For object and its color detection purpose.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User can detect things in real time camera view.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And also can import image from gallery for detection purpose.</a:t>
            </a:r>
            <a:endParaRPr lang="en-US" sz="2200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010" y="66531"/>
            <a:ext cx="3086100" cy="6105669"/>
          </a:xfrm>
          <a:prstGeom prst="rect">
            <a:avLst/>
          </a:prstGeom>
          <a:ln w="9525" cap="sq" cmpd="thickThin">
            <a:solidFill>
              <a:schemeClr val="tx1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851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3920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600" y="5631359"/>
            <a:ext cx="891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solidFill>
                  <a:srgbClr val="1F497D">
                    <a:lumMod val="75000"/>
                  </a:srgbClr>
                </a:solidFill>
              </a:rPr>
              <a:t>_______________________________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433387" y="519608"/>
            <a:ext cx="8229600" cy="46783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AB6EE-EAEA-4561-8880-8DF9D3AB286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64" y="61912"/>
            <a:ext cx="3086100" cy="6110288"/>
          </a:xfrm>
          <a:prstGeom prst="rect">
            <a:avLst/>
          </a:prstGeom>
          <a:ln w="9525" cap="sq">
            <a:solidFill>
              <a:schemeClr val="tx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50" y="61912"/>
            <a:ext cx="3086100" cy="6141244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Right Arrow 5"/>
          <p:cNvSpPr/>
          <p:nvPr/>
        </p:nvSpPr>
        <p:spPr>
          <a:xfrm>
            <a:off x="4343400" y="1066800"/>
            <a:ext cx="5334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/>
          <p:cNvSpPr/>
          <p:nvPr/>
        </p:nvSpPr>
        <p:spPr>
          <a:xfrm>
            <a:off x="3657600" y="4648200"/>
            <a:ext cx="609600" cy="304800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941618" y="697752"/>
            <a:ext cx="11187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 Image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0241" y="4293007"/>
            <a:ext cx="11001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View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81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5222</TotalTime>
  <Words>392</Words>
  <Application>Microsoft Office PowerPoint</Application>
  <PresentationFormat>On-screen Show (4:3)</PresentationFormat>
  <Paragraphs>114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Office Theme</vt:lpstr>
      <vt:lpstr>PowerPoint Presentation</vt:lpstr>
      <vt:lpstr>Real Time Colour and Object detection </vt:lpstr>
      <vt:lpstr>Outline</vt:lpstr>
      <vt:lpstr>Introduction   </vt:lpstr>
      <vt:lpstr>Working flow</vt:lpstr>
      <vt:lpstr>Problem statement</vt:lpstr>
      <vt:lpstr>Objectives </vt:lpstr>
      <vt:lpstr> Interface</vt:lpstr>
      <vt:lpstr>PowerPoint Presentation</vt:lpstr>
      <vt:lpstr>Modern tools </vt:lpstr>
      <vt:lpstr>Benefits </vt:lpstr>
      <vt:lpstr> References </vt:lpstr>
      <vt:lpstr>    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Prince</dc:creator>
  <cp:lastModifiedBy>Microsoft account</cp:lastModifiedBy>
  <cp:revision>333</cp:revision>
  <dcterms:created xsi:type="dcterms:W3CDTF">2014-09-12T06:08:00Z</dcterms:created>
  <dcterms:modified xsi:type="dcterms:W3CDTF">2020-12-12T10:41:27Z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1033-10.2.0.7635</vt:lpwstr>
  </property>
</Properties>
</file>